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8" r:id="rId2"/>
    <p:sldId id="261" r:id="rId3"/>
    <p:sldId id="257" r:id="rId4"/>
    <p:sldId id="260" r:id="rId5"/>
  </p:sldIdLst>
  <p:sldSz cx="7559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49"/>
    <a:srgbClr val="383838"/>
    <a:srgbClr val="941100"/>
    <a:srgbClr val="FF9300"/>
    <a:srgbClr val="E6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6"/>
    <p:restoredTop sz="94663"/>
  </p:normalViewPr>
  <p:slideViewPr>
    <p:cSldViewPr snapToGrid="0" snapToObjects="1">
      <p:cViewPr varScale="1">
        <p:scale>
          <a:sx n="143" d="100"/>
          <a:sy n="143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FE4B-040C-E84F-9F78-97904B90D68A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2A6D-62F2-E34C-8D49-6BE387D7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1pPr>
    <a:lvl2pPr marL="353461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2pPr>
    <a:lvl3pPr marL="706923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3pPr>
    <a:lvl4pPr marL="1060384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4pPr>
    <a:lvl5pPr marL="1413845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5pPr>
    <a:lvl6pPr marL="1767307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6pPr>
    <a:lvl7pPr marL="2120768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7pPr>
    <a:lvl8pPr marL="2474229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8pPr>
    <a:lvl9pPr marL="2827691" algn="l" defTabSz="706923" rtl="0" eaLnBrk="1" latinLnBrk="0" hangingPunct="1">
      <a:defRPr sz="9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2A6D-62F2-E34C-8D49-6BE387D73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4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2A6D-62F2-E34C-8D49-6BE387D73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2A6D-62F2-E34C-8D49-6BE387D73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7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2A6D-62F2-E34C-8D49-6BE387D730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107A-2AA6-F04D-8494-21DE15350E9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1AF-8307-FC4F-AF0C-399AD79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794860C-1EDE-AF4D-802F-780E76775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8" r="1"/>
          <a:stretch/>
        </p:blipFill>
        <p:spPr>
          <a:xfrm>
            <a:off x="0" y="3624108"/>
            <a:ext cx="3778427" cy="1659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7C8C9-A0E3-D24D-9BE6-E933A4A1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27"/>
          <a:stretch/>
        </p:blipFill>
        <p:spPr>
          <a:xfrm>
            <a:off x="3774365" y="3622528"/>
            <a:ext cx="3785309" cy="16594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15AE81-DED4-4D46-AD84-E7F7512AD68F}"/>
              </a:ext>
            </a:extLst>
          </p:cNvPr>
          <p:cNvSpPr/>
          <p:nvPr/>
        </p:nvSpPr>
        <p:spPr>
          <a:xfrm>
            <a:off x="-2" y="5278862"/>
            <a:ext cx="7559676" cy="121813"/>
          </a:xfrm>
          <a:prstGeom prst="rect">
            <a:avLst/>
          </a:prstGeom>
          <a:solidFill>
            <a:srgbClr val="2E3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F1694A-E762-5C4C-8460-2719CEEAB733}"/>
              </a:ext>
            </a:extLst>
          </p:cNvPr>
          <p:cNvSpPr/>
          <p:nvPr/>
        </p:nvSpPr>
        <p:spPr>
          <a:xfrm>
            <a:off x="5071478" y="426313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C8413-37C8-FF4B-BA86-49872CAF52D5}"/>
              </a:ext>
            </a:extLst>
          </p:cNvPr>
          <p:cNvGrpSpPr/>
          <p:nvPr/>
        </p:nvGrpSpPr>
        <p:grpSpPr>
          <a:xfrm>
            <a:off x="4146387" y="443172"/>
            <a:ext cx="3041264" cy="2900766"/>
            <a:chOff x="3994647" y="412635"/>
            <a:chExt cx="3225781" cy="3048059"/>
          </a:xfrm>
        </p:grpSpPr>
        <p:pic>
          <p:nvPicPr>
            <p:cNvPr id="18" name="Picture 17" descr="A picture containing mountain, outdoor, sky, grass&#10;&#10;Description automatically generated">
              <a:extLst>
                <a:ext uri="{FF2B5EF4-FFF2-40B4-BE49-F238E27FC236}">
                  <a16:creationId xmlns:a16="http://schemas.microsoft.com/office/drawing/2014/main" id="{6CF7F000-6CC6-BB41-9747-7869832D2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14365" r="11667" b="1060"/>
            <a:stretch/>
          </p:blipFill>
          <p:spPr>
            <a:xfrm>
              <a:off x="4088372" y="412635"/>
              <a:ext cx="3038330" cy="304805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A7DBA6-5275-C249-BC61-2C9DE0B11828}"/>
                </a:ext>
              </a:extLst>
            </p:cNvPr>
            <p:cNvSpPr txBox="1"/>
            <p:nvPr/>
          </p:nvSpPr>
          <p:spPr>
            <a:xfrm>
              <a:off x="3994647" y="1082076"/>
              <a:ext cx="3225781" cy="184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dern Love Grunge" panose="020F0502020204030204" pitchFamily="34" charset="0"/>
                  <a:ea typeface="AppleGothic" pitchFamily="2" charset="-127"/>
                  <a:cs typeface="Modern Love Grunge" panose="020F0502020204030204" pitchFamily="34" charset="0"/>
                </a:rPr>
                <a:t>Giro del </a:t>
              </a:r>
            </a:p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Modern Love Grunge" panose="020F0502020204030204" pitchFamily="34" charset="0"/>
                  <a:ea typeface="AppleGothic" pitchFamily="2" charset="-127"/>
                  <a:cs typeface="Modern Love Grunge" panose="020F0502020204030204" pitchFamily="34" charset="0"/>
                </a:rPr>
                <a:t>Monviso</a:t>
              </a:r>
              <a:endParaRPr lang="en-US" sz="4400" dirty="0">
                <a:solidFill>
                  <a:schemeClr val="bg1"/>
                </a:solidFill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dern Love Grunge" panose="020F0502020204030204" pitchFamily="34" charset="0"/>
                  <a:ea typeface="AppleGothic" pitchFamily="2" charset="-127"/>
                  <a:cs typeface="Modern Love Grunge" panose="020F0502020204030204" pitchFamily="34" charset="0"/>
                </a:rPr>
                <a:t>2021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91052EC-1F19-C04E-9463-7F7737CB02BF}"/>
              </a:ext>
            </a:extLst>
          </p:cNvPr>
          <p:cNvSpPr txBox="1"/>
          <p:nvPr/>
        </p:nvSpPr>
        <p:spPr>
          <a:xfrm>
            <a:off x="212789" y="4102145"/>
            <a:ext cx="956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Vallanta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4FA743-794B-CF4B-8BE8-0A004A3DD636}"/>
              </a:ext>
            </a:extLst>
          </p:cNvPr>
          <p:cNvSpPr txBox="1"/>
          <p:nvPr/>
        </p:nvSpPr>
        <p:spPr>
          <a:xfrm>
            <a:off x="1428956" y="4154178"/>
            <a:ext cx="956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silhouette of two people&#10;&#10;Description automatically generated with medium confidence">
            <a:extLst>
              <a:ext uri="{FF2B5EF4-FFF2-40B4-BE49-F238E27FC236}">
                <a16:creationId xmlns:a16="http://schemas.microsoft.com/office/drawing/2014/main" id="{8C862454-09AF-D949-B485-9D9DEC3E8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97403" l="9890" r="89810">
                        <a14:foregroundMark x1="56543" y1="94206" x2="56543" y2="94206"/>
                        <a14:foregroundMark x1="67832" y1="97403" x2="67832" y2="97403"/>
                        <a14:backgroundMark x1="52747" y1="20879" x2="52747" y2="20879"/>
                        <a14:backgroundMark x1="52847" y1="81319" x2="52847" y2="8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85153" y="2538791"/>
            <a:ext cx="2975804" cy="297580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AC543-CAA7-6349-8C37-8B6ACA375E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46" t="4658" r="4946"/>
          <a:stretch/>
        </p:blipFill>
        <p:spPr>
          <a:xfrm>
            <a:off x="0" y="0"/>
            <a:ext cx="3788546" cy="360968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B78A896-3474-7F45-8D4E-D8BAED8484F1}"/>
              </a:ext>
            </a:extLst>
          </p:cNvPr>
          <p:cNvSpPr/>
          <p:nvPr/>
        </p:nvSpPr>
        <p:spPr>
          <a:xfrm>
            <a:off x="587926" y="435766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C908C2-6918-2D47-9ED4-265E79C6C575}"/>
              </a:ext>
            </a:extLst>
          </p:cNvPr>
          <p:cNvSpPr/>
          <p:nvPr/>
        </p:nvSpPr>
        <p:spPr>
          <a:xfrm>
            <a:off x="1903782" y="4409443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0FACDE-268D-0647-857E-34E05BE1CDB8}"/>
              </a:ext>
            </a:extLst>
          </p:cNvPr>
          <p:cNvSpPr/>
          <p:nvPr/>
        </p:nvSpPr>
        <p:spPr>
          <a:xfrm>
            <a:off x="3836019" y="4665389"/>
            <a:ext cx="206101" cy="212971"/>
          </a:xfrm>
          <a:prstGeom prst="ellipse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51877C-4280-A74C-A23D-77D3CF1E534B}"/>
              </a:ext>
            </a:extLst>
          </p:cNvPr>
          <p:cNvSpPr txBox="1"/>
          <p:nvPr/>
        </p:nvSpPr>
        <p:spPr>
          <a:xfrm>
            <a:off x="4475119" y="3999296"/>
            <a:ext cx="1384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Quintino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57A490-D2D9-6C42-A986-D9B6C04CC880}"/>
              </a:ext>
            </a:extLst>
          </p:cNvPr>
          <p:cNvSpPr txBox="1"/>
          <p:nvPr/>
        </p:nvSpPr>
        <p:spPr>
          <a:xfrm>
            <a:off x="3819363" y="4427675"/>
            <a:ext cx="1087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Pian del Re</a:t>
            </a: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5E3937CC-A3AE-DB42-B7CB-5B462E283868}"/>
              </a:ext>
            </a:extLst>
          </p:cNvPr>
          <p:cNvSpPr/>
          <p:nvPr/>
        </p:nvSpPr>
        <p:spPr>
          <a:xfrm>
            <a:off x="6180667" y="4988039"/>
            <a:ext cx="1379008" cy="41263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794860C-1EDE-AF4D-802F-780E76775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8" r="1"/>
          <a:stretch/>
        </p:blipFill>
        <p:spPr>
          <a:xfrm>
            <a:off x="0" y="3624108"/>
            <a:ext cx="3778427" cy="1659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7C8C9-A0E3-D24D-9BE6-E933A4A1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27"/>
          <a:stretch/>
        </p:blipFill>
        <p:spPr>
          <a:xfrm>
            <a:off x="3774365" y="3622528"/>
            <a:ext cx="3785309" cy="16594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15AE81-DED4-4D46-AD84-E7F7512AD68F}"/>
              </a:ext>
            </a:extLst>
          </p:cNvPr>
          <p:cNvSpPr/>
          <p:nvPr/>
        </p:nvSpPr>
        <p:spPr>
          <a:xfrm>
            <a:off x="-2" y="5278862"/>
            <a:ext cx="7559676" cy="121813"/>
          </a:xfrm>
          <a:prstGeom prst="rect">
            <a:avLst/>
          </a:prstGeom>
          <a:solidFill>
            <a:srgbClr val="2E3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F1694A-E762-5C4C-8460-2719CEEAB733}"/>
              </a:ext>
            </a:extLst>
          </p:cNvPr>
          <p:cNvSpPr/>
          <p:nvPr/>
        </p:nvSpPr>
        <p:spPr>
          <a:xfrm>
            <a:off x="5071478" y="426313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C8413-37C8-FF4B-BA86-49872CAF52D5}"/>
              </a:ext>
            </a:extLst>
          </p:cNvPr>
          <p:cNvGrpSpPr/>
          <p:nvPr/>
        </p:nvGrpSpPr>
        <p:grpSpPr>
          <a:xfrm>
            <a:off x="4146387" y="443172"/>
            <a:ext cx="3041264" cy="2900766"/>
            <a:chOff x="3994647" y="412635"/>
            <a:chExt cx="3225781" cy="3048059"/>
          </a:xfrm>
        </p:grpSpPr>
        <p:pic>
          <p:nvPicPr>
            <p:cNvPr id="18" name="Picture 17" descr="A picture containing mountain, outdoor, sky, grass&#10;&#10;Description automatically generated">
              <a:extLst>
                <a:ext uri="{FF2B5EF4-FFF2-40B4-BE49-F238E27FC236}">
                  <a16:creationId xmlns:a16="http://schemas.microsoft.com/office/drawing/2014/main" id="{6CF7F000-6CC6-BB41-9747-7869832D2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14365" r="11667" b="1060"/>
            <a:stretch/>
          </p:blipFill>
          <p:spPr>
            <a:xfrm>
              <a:off x="4088372" y="412635"/>
              <a:ext cx="3038330" cy="304805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A7DBA6-5275-C249-BC61-2C9DE0B11828}"/>
                </a:ext>
              </a:extLst>
            </p:cNvPr>
            <p:cNvSpPr txBox="1"/>
            <p:nvPr/>
          </p:nvSpPr>
          <p:spPr>
            <a:xfrm>
              <a:off x="3994647" y="1082076"/>
              <a:ext cx="3225781" cy="184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dern Love Grunge" panose="020F0502020204030204" pitchFamily="34" charset="0"/>
                  <a:ea typeface="AppleGothic" pitchFamily="2" charset="-127"/>
                  <a:cs typeface="Modern Love Grunge" panose="020F0502020204030204" pitchFamily="34" charset="0"/>
                </a:rPr>
                <a:t>Giro del </a:t>
              </a:r>
            </a:p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Modern Love Grunge" panose="020F0502020204030204" pitchFamily="34" charset="0"/>
                  <a:ea typeface="AppleGothic" pitchFamily="2" charset="-127"/>
                  <a:cs typeface="Modern Love Grunge" panose="020F0502020204030204" pitchFamily="34" charset="0"/>
                </a:rPr>
                <a:t>Monviso</a:t>
              </a:r>
              <a:endParaRPr lang="en-US" sz="4400" dirty="0">
                <a:solidFill>
                  <a:schemeClr val="bg1"/>
                </a:solidFill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dern Love Grunge" panose="020F0502020204030204" pitchFamily="34" charset="0"/>
                  <a:ea typeface="AppleGothic" pitchFamily="2" charset="-127"/>
                  <a:cs typeface="Modern Love Grunge" panose="020F0502020204030204" pitchFamily="34" charset="0"/>
                </a:rPr>
                <a:t>2021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91052EC-1F19-C04E-9463-7F7737CB02BF}"/>
              </a:ext>
            </a:extLst>
          </p:cNvPr>
          <p:cNvSpPr txBox="1"/>
          <p:nvPr/>
        </p:nvSpPr>
        <p:spPr>
          <a:xfrm>
            <a:off x="212789" y="4102145"/>
            <a:ext cx="956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Vallanta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4FA743-794B-CF4B-8BE8-0A004A3DD636}"/>
              </a:ext>
            </a:extLst>
          </p:cNvPr>
          <p:cNvSpPr txBox="1"/>
          <p:nvPr/>
        </p:nvSpPr>
        <p:spPr>
          <a:xfrm>
            <a:off x="1428956" y="4154178"/>
            <a:ext cx="956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silhouette of two people&#10;&#10;Description automatically generated with medium confidence">
            <a:extLst>
              <a:ext uri="{FF2B5EF4-FFF2-40B4-BE49-F238E27FC236}">
                <a16:creationId xmlns:a16="http://schemas.microsoft.com/office/drawing/2014/main" id="{8C862454-09AF-D949-B485-9D9DEC3E8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97403" l="9890" r="89810">
                        <a14:foregroundMark x1="56543" y1="94206" x2="56543" y2="94206"/>
                        <a14:foregroundMark x1="67832" y1="97403" x2="67832" y2="97403"/>
                        <a14:backgroundMark x1="52747" y1="20879" x2="52747" y2="20879"/>
                        <a14:backgroundMark x1="52847" y1="81319" x2="52847" y2="8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85153" y="2538791"/>
            <a:ext cx="2975804" cy="297580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AC543-CAA7-6349-8C37-8B6ACA375E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46" t="4658" r="4946"/>
          <a:stretch/>
        </p:blipFill>
        <p:spPr>
          <a:xfrm>
            <a:off x="0" y="0"/>
            <a:ext cx="3788546" cy="360968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B78A896-3474-7F45-8D4E-D8BAED8484F1}"/>
              </a:ext>
            </a:extLst>
          </p:cNvPr>
          <p:cNvSpPr/>
          <p:nvPr/>
        </p:nvSpPr>
        <p:spPr>
          <a:xfrm>
            <a:off x="587926" y="435766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C908C2-6918-2D47-9ED4-265E79C6C575}"/>
              </a:ext>
            </a:extLst>
          </p:cNvPr>
          <p:cNvSpPr/>
          <p:nvPr/>
        </p:nvSpPr>
        <p:spPr>
          <a:xfrm>
            <a:off x="1903782" y="4409443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0FACDE-268D-0647-857E-34E05BE1CDB8}"/>
              </a:ext>
            </a:extLst>
          </p:cNvPr>
          <p:cNvSpPr/>
          <p:nvPr/>
        </p:nvSpPr>
        <p:spPr>
          <a:xfrm>
            <a:off x="3836019" y="4665389"/>
            <a:ext cx="206101" cy="212971"/>
          </a:xfrm>
          <a:prstGeom prst="ellipse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51877C-4280-A74C-A23D-77D3CF1E534B}"/>
              </a:ext>
            </a:extLst>
          </p:cNvPr>
          <p:cNvSpPr txBox="1"/>
          <p:nvPr/>
        </p:nvSpPr>
        <p:spPr>
          <a:xfrm>
            <a:off x="4475119" y="3999296"/>
            <a:ext cx="1384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Quintino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57A490-D2D9-6C42-A986-D9B6C04CC880}"/>
              </a:ext>
            </a:extLst>
          </p:cNvPr>
          <p:cNvSpPr txBox="1"/>
          <p:nvPr/>
        </p:nvSpPr>
        <p:spPr>
          <a:xfrm>
            <a:off x="3819363" y="4427675"/>
            <a:ext cx="1087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Pian del Re</a:t>
            </a: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5E3937CC-A3AE-DB42-B7CB-5B462E283868}"/>
              </a:ext>
            </a:extLst>
          </p:cNvPr>
          <p:cNvSpPr/>
          <p:nvPr/>
        </p:nvSpPr>
        <p:spPr>
          <a:xfrm>
            <a:off x="6180667" y="4988039"/>
            <a:ext cx="1379008" cy="412635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E406437-BFE3-DE40-9496-16E5549D5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"/>
          <a:stretch/>
        </p:blipFill>
        <p:spPr>
          <a:xfrm>
            <a:off x="-1364" y="3497613"/>
            <a:ext cx="7559676" cy="16594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15AE81-DED4-4D46-AD84-E7F7512AD68F}"/>
              </a:ext>
            </a:extLst>
          </p:cNvPr>
          <p:cNvSpPr/>
          <p:nvPr/>
        </p:nvSpPr>
        <p:spPr>
          <a:xfrm>
            <a:off x="-1" y="5103223"/>
            <a:ext cx="7559676" cy="297452"/>
          </a:xfrm>
          <a:prstGeom prst="rect">
            <a:avLst/>
          </a:prstGeom>
          <a:solidFill>
            <a:srgbClr val="2E3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676F6F-240C-DF40-A9C8-D75E68738F02}"/>
              </a:ext>
            </a:extLst>
          </p:cNvPr>
          <p:cNvSpPr txBox="1"/>
          <p:nvPr/>
        </p:nvSpPr>
        <p:spPr>
          <a:xfrm>
            <a:off x="313262" y="360365"/>
            <a:ext cx="325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rPr>
              <a:t>Giro del </a:t>
            </a:r>
            <a:r>
              <a:rPr lang="en-US" sz="2400" dirty="0" err="1"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rPr>
              <a:t>Monviso</a:t>
            </a:r>
            <a:r>
              <a:rPr lang="en-US" sz="2400" dirty="0"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rPr>
              <a:t> 2021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AEC2D8-9C90-F045-B642-A38E02BE9EAD}"/>
              </a:ext>
            </a:extLst>
          </p:cNvPr>
          <p:cNvSpPr/>
          <p:nvPr/>
        </p:nvSpPr>
        <p:spPr>
          <a:xfrm>
            <a:off x="1270639" y="4090922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583D99-4FB2-FF41-ABA1-FADBFED50F65}"/>
              </a:ext>
            </a:extLst>
          </p:cNvPr>
          <p:cNvSpPr/>
          <p:nvPr/>
        </p:nvSpPr>
        <p:spPr>
          <a:xfrm>
            <a:off x="4327757" y="431848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E235DB-B1C8-8341-A65F-04984297FD35}"/>
              </a:ext>
            </a:extLst>
          </p:cNvPr>
          <p:cNvSpPr/>
          <p:nvPr/>
        </p:nvSpPr>
        <p:spPr>
          <a:xfrm>
            <a:off x="5660690" y="430230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2EC27E-7AF8-324A-88E3-2CC3F766EBFD}"/>
              </a:ext>
            </a:extLst>
          </p:cNvPr>
          <p:cNvCxnSpPr>
            <a:cxnSpLocks/>
          </p:cNvCxnSpPr>
          <p:nvPr/>
        </p:nvCxnSpPr>
        <p:spPr>
          <a:xfrm flipV="1">
            <a:off x="304797" y="1230107"/>
            <a:ext cx="3168000" cy="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5DD95DC-6141-E743-AB9B-3DCC4D08FF7C}"/>
              </a:ext>
            </a:extLst>
          </p:cNvPr>
          <p:cNvSpPr txBox="1"/>
          <p:nvPr/>
        </p:nvSpPr>
        <p:spPr>
          <a:xfrm>
            <a:off x="222240" y="1032402"/>
            <a:ext cx="516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659E82-2518-9743-8B62-9F40CCAF3BD9}"/>
              </a:ext>
            </a:extLst>
          </p:cNvPr>
          <p:cNvCxnSpPr>
            <a:cxnSpLocks/>
          </p:cNvCxnSpPr>
          <p:nvPr/>
        </p:nvCxnSpPr>
        <p:spPr>
          <a:xfrm>
            <a:off x="304797" y="1620336"/>
            <a:ext cx="31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FB03C0B-F4A8-F34A-B4B1-CD86DC1A7F85}"/>
              </a:ext>
            </a:extLst>
          </p:cNvPr>
          <p:cNvSpPr txBox="1"/>
          <p:nvPr/>
        </p:nvSpPr>
        <p:spPr>
          <a:xfrm>
            <a:off x="222240" y="1427834"/>
            <a:ext cx="1184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nascita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851FDF-77CC-D440-B543-0473F2D773E7}"/>
              </a:ext>
            </a:extLst>
          </p:cNvPr>
          <p:cNvCxnSpPr>
            <a:cxnSpLocks/>
          </p:cNvCxnSpPr>
          <p:nvPr/>
        </p:nvCxnSpPr>
        <p:spPr>
          <a:xfrm>
            <a:off x="304797" y="2010563"/>
            <a:ext cx="31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EA45F32-4681-A64B-A2AD-F0B465145CF2}"/>
              </a:ext>
            </a:extLst>
          </p:cNvPr>
          <p:cNvSpPr txBox="1"/>
          <p:nvPr/>
        </p:nvSpPr>
        <p:spPr>
          <a:xfrm>
            <a:off x="222240" y="1823265"/>
            <a:ext cx="82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indirizzo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1CFC36-B598-4E4D-840E-7AB9F4FE00DF}"/>
              </a:ext>
            </a:extLst>
          </p:cNvPr>
          <p:cNvSpPr txBox="1"/>
          <p:nvPr/>
        </p:nvSpPr>
        <p:spPr>
          <a:xfrm>
            <a:off x="652901" y="3847081"/>
            <a:ext cx="1549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Quintino</a:t>
            </a:r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Sella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C403F2-F687-2442-AEA3-11C47BFC4B2F}"/>
              </a:ext>
            </a:extLst>
          </p:cNvPr>
          <p:cNvSpPr txBox="1"/>
          <p:nvPr/>
        </p:nvSpPr>
        <p:spPr>
          <a:xfrm>
            <a:off x="4000358" y="4052667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Vallanta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BB71677-C161-B143-A603-CE807959CB1F}"/>
              </a:ext>
            </a:extLst>
          </p:cNvPr>
          <p:cNvSpPr/>
          <p:nvPr/>
        </p:nvSpPr>
        <p:spPr>
          <a:xfrm>
            <a:off x="3963892" y="1377917"/>
            <a:ext cx="3290986" cy="100799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DE6662-D8BC-CC48-AB46-73873A75CC52}"/>
              </a:ext>
            </a:extLst>
          </p:cNvPr>
          <p:cNvSpPr txBox="1"/>
          <p:nvPr/>
        </p:nvSpPr>
        <p:spPr>
          <a:xfrm>
            <a:off x="5350082" y="4052667"/>
            <a:ext cx="835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22DF32-0D55-F041-9434-4E2183CD2BAD}"/>
              </a:ext>
            </a:extLst>
          </p:cNvPr>
          <p:cNvSpPr txBox="1"/>
          <p:nvPr/>
        </p:nvSpPr>
        <p:spPr>
          <a:xfrm>
            <a:off x="222240" y="2569024"/>
            <a:ext cx="82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PARTENZA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7BCB1B-089F-A642-A73B-017EB515BAA4}"/>
              </a:ext>
            </a:extLst>
          </p:cNvPr>
          <p:cNvSpPr txBox="1"/>
          <p:nvPr/>
        </p:nvSpPr>
        <p:spPr>
          <a:xfrm>
            <a:off x="222240" y="3304016"/>
            <a:ext cx="82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ARRIVO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C6AF1DD-B652-7140-A4C5-1631B34D299B}"/>
              </a:ext>
            </a:extLst>
          </p:cNvPr>
          <p:cNvCxnSpPr>
            <a:cxnSpLocks/>
          </p:cNvCxnSpPr>
          <p:nvPr/>
        </p:nvCxnSpPr>
        <p:spPr>
          <a:xfrm>
            <a:off x="304797" y="2747479"/>
            <a:ext cx="31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BB97F0D-7500-0D4A-AD59-D76614AC0CB2}"/>
              </a:ext>
            </a:extLst>
          </p:cNvPr>
          <p:cNvCxnSpPr>
            <a:cxnSpLocks/>
          </p:cNvCxnSpPr>
          <p:nvPr/>
        </p:nvCxnSpPr>
        <p:spPr>
          <a:xfrm>
            <a:off x="304797" y="3479846"/>
            <a:ext cx="3168000" cy="26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44814C2-F26D-C644-9593-C8E9D70DCC55}"/>
              </a:ext>
            </a:extLst>
          </p:cNvPr>
          <p:cNvSpPr txBox="1"/>
          <p:nvPr/>
        </p:nvSpPr>
        <p:spPr>
          <a:xfrm>
            <a:off x="3946101" y="1086383"/>
            <a:ext cx="1379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Quintino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Sella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BAB376-28B4-3441-845F-C48C79465340}"/>
              </a:ext>
            </a:extLst>
          </p:cNvPr>
          <p:cNvSpPr txBox="1"/>
          <p:nvPr/>
        </p:nvSpPr>
        <p:spPr>
          <a:xfrm>
            <a:off x="3963892" y="2180700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Vallanta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620123B-40F0-344C-9E1B-AF8983D05064}"/>
              </a:ext>
            </a:extLst>
          </p:cNvPr>
          <p:cNvSpPr/>
          <p:nvPr/>
        </p:nvSpPr>
        <p:spPr>
          <a:xfrm>
            <a:off x="3969548" y="2461212"/>
            <a:ext cx="3290986" cy="100799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32DA2C-FFA2-E644-8F59-096E32CC96EB}"/>
              </a:ext>
            </a:extLst>
          </p:cNvPr>
          <p:cNvSpPr txBox="1"/>
          <p:nvPr/>
        </p:nvSpPr>
        <p:spPr>
          <a:xfrm>
            <a:off x="3963892" y="3247974"/>
            <a:ext cx="776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8AB353-8197-2543-82D0-CF32A811D3B2}"/>
              </a:ext>
            </a:extLst>
          </p:cNvPr>
          <p:cNvSpPr/>
          <p:nvPr/>
        </p:nvSpPr>
        <p:spPr>
          <a:xfrm>
            <a:off x="3183444" y="5193892"/>
            <a:ext cx="1196469" cy="410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3C440B-F206-3B48-A718-C289C298C5E1}"/>
              </a:ext>
            </a:extLst>
          </p:cNvPr>
          <p:cNvCxnSpPr/>
          <p:nvPr/>
        </p:nvCxnSpPr>
        <p:spPr>
          <a:xfrm>
            <a:off x="0" y="4941277"/>
            <a:ext cx="75596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EBB712-9DD8-D941-A1E4-E54A663E1783}"/>
              </a:ext>
            </a:extLst>
          </p:cNvPr>
          <p:cNvCxnSpPr/>
          <p:nvPr/>
        </p:nvCxnSpPr>
        <p:spPr>
          <a:xfrm>
            <a:off x="0" y="4541403"/>
            <a:ext cx="75596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A silhouette of two people&#10;&#10;Description automatically generated with medium confidence">
            <a:extLst>
              <a:ext uri="{FF2B5EF4-FFF2-40B4-BE49-F238E27FC236}">
                <a16:creationId xmlns:a16="http://schemas.microsoft.com/office/drawing/2014/main" id="{5E93A8C1-3218-1E42-9BC0-F8D0F594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0" b="97403" l="9890" r="89810">
                        <a14:foregroundMark x1="56543" y1="94206" x2="56543" y2="94206"/>
                        <a14:foregroundMark x1="67832" y1="97403" x2="67832" y2="97403"/>
                        <a14:backgroundMark x1="52747" y1="20879" x2="52747" y2="20879"/>
                        <a14:backgroundMark x1="52847" y1="81319" x2="52847" y2="8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79182" y="3117949"/>
            <a:ext cx="2360291" cy="23602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4B9297-829B-5C49-AF0A-9915E1A2D36E}"/>
              </a:ext>
            </a:extLst>
          </p:cNvPr>
          <p:cNvSpPr/>
          <p:nvPr/>
        </p:nvSpPr>
        <p:spPr>
          <a:xfrm>
            <a:off x="3183444" y="5193892"/>
            <a:ext cx="1196469" cy="410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3DF2A4-8DEB-CC4F-8549-D3BBBC0B56D6}"/>
              </a:ext>
            </a:extLst>
          </p:cNvPr>
          <p:cNvSpPr txBox="1"/>
          <p:nvPr/>
        </p:nvSpPr>
        <p:spPr>
          <a:xfrm>
            <a:off x="350043" y="4758432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11E151-5947-A745-9AE2-46ED16467394}"/>
              </a:ext>
            </a:extLst>
          </p:cNvPr>
          <p:cNvSpPr txBox="1"/>
          <p:nvPr/>
        </p:nvSpPr>
        <p:spPr>
          <a:xfrm>
            <a:off x="350043" y="4358558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m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49186FC-E9C1-6745-83A3-790414EFA81D}"/>
              </a:ext>
            </a:extLst>
          </p:cNvPr>
          <p:cNvSpPr/>
          <p:nvPr/>
        </p:nvSpPr>
        <p:spPr>
          <a:xfrm>
            <a:off x="3946101" y="294622"/>
            <a:ext cx="3290986" cy="100799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E406437-BFE3-DE40-9496-16E5549D5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"/>
          <a:stretch/>
        </p:blipFill>
        <p:spPr>
          <a:xfrm>
            <a:off x="-1364" y="3497613"/>
            <a:ext cx="7559676" cy="16594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15AE81-DED4-4D46-AD84-E7F7512AD68F}"/>
              </a:ext>
            </a:extLst>
          </p:cNvPr>
          <p:cNvSpPr/>
          <p:nvPr/>
        </p:nvSpPr>
        <p:spPr>
          <a:xfrm>
            <a:off x="-1" y="5103223"/>
            <a:ext cx="7559676" cy="297452"/>
          </a:xfrm>
          <a:prstGeom prst="rect">
            <a:avLst/>
          </a:prstGeom>
          <a:solidFill>
            <a:srgbClr val="2E3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676F6F-240C-DF40-A9C8-D75E68738F02}"/>
              </a:ext>
            </a:extLst>
          </p:cNvPr>
          <p:cNvSpPr txBox="1"/>
          <p:nvPr/>
        </p:nvSpPr>
        <p:spPr>
          <a:xfrm>
            <a:off x="313262" y="360365"/>
            <a:ext cx="325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rPr>
              <a:t>Giro del </a:t>
            </a:r>
            <a:r>
              <a:rPr lang="en-US" sz="2400" dirty="0" err="1"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rPr>
              <a:t>Monviso</a:t>
            </a:r>
            <a:r>
              <a:rPr lang="en-US" sz="2400" dirty="0">
                <a:latin typeface="Modern Love Grunge" panose="020F0502020204030204" pitchFamily="34" charset="0"/>
                <a:ea typeface="AppleGothic" pitchFamily="2" charset="-127"/>
                <a:cs typeface="Modern Love Grunge" panose="020F0502020204030204" pitchFamily="34" charset="0"/>
              </a:rPr>
              <a:t> 2021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AEC2D8-9C90-F045-B642-A38E02BE9EAD}"/>
              </a:ext>
            </a:extLst>
          </p:cNvPr>
          <p:cNvSpPr/>
          <p:nvPr/>
        </p:nvSpPr>
        <p:spPr>
          <a:xfrm>
            <a:off x="1270639" y="4090922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583D99-4FB2-FF41-ABA1-FADBFED50F65}"/>
              </a:ext>
            </a:extLst>
          </p:cNvPr>
          <p:cNvSpPr/>
          <p:nvPr/>
        </p:nvSpPr>
        <p:spPr>
          <a:xfrm>
            <a:off x="4327757" y="431848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E235DB-B1C8-8341-A65F-04984297FD35}"/>
              </a:ext>
            </a:extLst>
          </p:cNvPr>
          <p:cNvSpPr/>
          <p:nvPr/>
        </p:nvSpPr>
        <p:spPr>
          <a:xfrm>
            <a:off x="5660690" y="4302306"/>
            <a:ext cx="206101" cy="212971"/>
          </a:xfrm>
          <a:prstGeom prst="ellipse">
            <a:avLst/>
          </a:prstGeom>
          <a:solidFill>
            <a:srgbClr val="E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2EC27E-7AF8-324A-88E3-2CC3F766EBFD}"/>
              </a:ext>
            </a:extLst>
          </p:cNvPr>
          <p:cNvCxnSpPr>
            <a:cxnSpLocks/>
          </p:cNvCxnSpPr>
          <p:nvPr/>
        </p:nvCxnSpPr>
        <p:spPr>
          <a:xfrm flipV="1">
            <a:off x="304797" y="1230107"/>
            <a:ext cx="3168000" cy="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5DD95DC-6141-E743-AB9B-3DCC4D08FF7C}"/>
              </a:ext>
            </a:extLst>
          </p:cNvPr>
          <p:cNvSpPr txBox="1"/>
          <p:nvPr/>
        </p:nvSpPr>
        <p:spPr>
          <a:xfrm>
            <a:off x="222240" y="1032402"/>
            <a:ext cx="516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659E82-2518-9743-8B62-9F40CCAF3BD9}"/>
              </a:ext>
            </a:extLst>
          </p:cNvPr>
          <p:cNvCxnSpPr>
            <a:cxnSpLocks/>
          </p:cNvCxnSpPr>
          <p:nvPr/>
        </p:nvCxnSpPr>
        <p:spPr>
          <a:xfrm>
            <a:off x="304797" y="1620336"/>
            <a:ext cx="31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FB03C0B-F4A8-F34A-B4B1-CD86DC1A7F85}"/>
              </a:ext>
            </a:extLst>
          </p:cNvPr>
          <p:cNvSpPr txBox="1"/>
          <p:nvPr/>
        </p:nvSpPr>
        <p:spPr>
          <a:xfrm>
            <a:off x="222240" y="1427834"/>
            <a:ext cx="1184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nascita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851FDF-77CC-D440-B543-0473F2D773E7}"/>
              </a:ext>
            </a:extLst>
          </p:cNvPr>
          <p:cNvCxnSpPr>
            <a:cxnSpLocks/>
          </p:cNvCxnSpPr>
          <p:nvPr/>
        </p:nvCxnSpPr>
        <p:spPr>
          <a:xfrm>
            <a:off x="304797" y="2010563"/>
            <a:ext cx="31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EA45F32-4681-A64B-A2AD-F0B465145CF2}"/>
              </a:ext>
            </a:extLst>
          </p:cNvPr>
          <p:cNvSpPr txBox="1"/>
          <p:nvPr/>
        </p:nvSpPr>
        <p:spPr>
          <a:xfrm>
            <a:off x="222240" y="1823265"/>
            <a:ext cx="82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indirizzo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1CFC36-B598-4E4D-840E-7AB9F4FE00DF}"/>
              </a:ext>
            </a:extLst>
          </p:cNvPr>
          <p:cNvSpPr txBox="1"/>
          <p:nvPr/>
        </p:nvSpPr>
        <p:spPr>
          <a:xfrm>
            <a:off x="652901" y="3847081"/>
            <a:ext cx="1549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Quintino</a:t>
            </a:r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Sella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C403F2-F687-2442-AEA3-11C47BFC4B2F}"/>
              </a:ext>
            </a:extLst>
          </p:cNvPr>
          <p:cNvSpPr txBox="1"/>
          <p:nvPr/>
        </p:nvSpPr>
        <p:spPr>
          <a:xfrm>
            <a:off x="4000358" y="4052667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Vallanta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BB71677-C161-B143-A603-CE807959CB1F}"/>
              </a:ext>
            </a:extLst>
          </p:cNvPr>
          <p:cNvSpPr/>
          <p:nvPr/>
        </p:nvSpPr>
        <p:spPr>
          <a:xfrm>
            <a:off x="3963892" y="1377917"/>
            <a:ext cx="3290986" cy="100799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DE6662-D8BC-CC48-AB46-73873A75CC52}"/>
              </a:ext>
            </a:extLst>
          </p:cNvPr>
          <p:cNvSpPr txBox="1"/>
          <p:nvPr/>
        </p:nvSpPr>
        <p:spPr>
          <a:xfrm>
            <a:off x="5350082" y="4052667"/>
            <a:ext cx="835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22DF32-0D55-F041-9434-4E2183CD2BAD}"/>
              </a:ext>
            </a:extLst>
          </p:cNvPr>
          <p:cNvSpPr txBox="1"/>
          <p:nvPr/>
        </p:nvSpPr>
        <p:spPr>
          <a:xfrm>
            <a:off x="222240" y="2569024"/>
            <a:ext cx="82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PARTENZA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7BCB1B-089F-A642-A73B-017EB515BAA4}"/>
              </a:ext>
            </a:extLst>
          </p:cNvPr>
          <p:cNvSpPr txBox="1"/>
          <p:nvPr/>
        </p:nvSpPr>
        <p:spPr>
          <a:xfrm>
            <a:off x="222240" y="3304016"/>
            <a:ext cx="82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ARRIVO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C6AF1DD-B652-7140-A4C5-1631B34D299B}"/>
              </a:ext>
            </a:extLst>
          </p:cNvPr>
          <p:cNvCxnSpPr>
            <a:cxnSpLocks/>
          </p:cNvCxnSpPr>
          <p:nvPr/>
        </p:nvCxnSpPr>
        <p:spPr>
          <a:xfrm>
            <a:off x="304797" y="2747479"/>
            <a:ext cx="31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BB97F0D-7500-0D4A-AD59-D76614AC0CB2}"/>
              </a:ext>
            </a:extLst>
          </p:cNvPr>
          <p:cNvCxnSpPr>
            <a:cxnSpLocks/>
          </p:cNvCxnSpPr>
          <p:nvPr/>
        </p:nvCxnSpPr>
        <p:spPr>
          <a:xfrm>
            <a:off x="304797" y="3479846"/>
            <a:ext cx="3168000" cy="26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44814C2-F26D-C644-9593-C8E9D70DCC55}"/>
              </a:ext>
            </a:extLst>
          </p:cNvPr>
          <p:cNvSpPr txBox="1"/>
          <p:nvPr/>
        </p:nvSpPr>
        <p:spPr>
          <a:xfrm>
            <a:off x="3946101" y="1086383"/>
            <a:ext cx="1379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Quintino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Sella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BAB376-28B4-3441-845F-C48C79465340}"/>
              </a:ext>
            </a:extLst>
          </p:cNvPr>
          <p:cNvSpPr txBox="1"/>
          <p:nvPr/>
        </p:nvSpPr>
        <p:spPr>
          <a:xfrm>
            <a:off x="3963892" y="2180700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Rif.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Vallanta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620123B-40F0-344C-9E1B-AF8983D05064}"/>
              </a:ext>
            </a:extLst>
          </p:cNvPr>
          <p:cNvSpPr/>
          <p:nvPr/>
        </p:nvSpPr>
        <p:spPr>
          <a:xfrm>
            <a:off x="3969548" y="2461212"/>
            <a:ext cx="3290986" cy="100799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32DA2C-FFA2-E644-8F59-096E32CC96EB}"/>
              </a:ext>
            </a:extLst>
          </p:cNvPr>
          <p:cNvSpPr txBox="1"/>
          <p:nvPr/>
        </p:nvSpPr>
        <p:spPr>
          <a:xfrm>
            <a:off x="3963892" y="3247974"/>
            <a:ext cx="776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Ref. </a:t>
            </a:r>
            <a:r>
              <a:rPr lang="en-US" sz="8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8AB353-8197-2543-82D0-CF32A811D3B2}"/>
              </a:ext>
            </a:extLst>
          </p:cNvPr>
          <p:cNvSpPr/>
          <p:nvPr/>
        </p:nvSpPr>
        <p:spPr>
          <a:xfrm>
            <a:off x="3183444" y="5193892"/>
            <a:ext cx="1196469" cy="410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3C440B-F206-3B48-A718-C289C298C5E1}"/>
              </a:ext>
            </a:extLst>
          </p:cNvPr>
          <p:cNvCxnSpPr/>
          <p:nvPr/>
        </p:nvCxnSpPr>
        <p:spPr>
          <a:xfrm>
            <a:off x="0" y="4941277"/>
            <a:ext cx="75596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EBB712-9DD8-D941-A1E4-E54A663E1783}"/>
              </a:ext>
            </a:extLst>
          </p:cNvPr>
          <p:cNvCxnSpPr/>
          <p:nvPr/>
        </p:nvCxnSpPr>
        <p:spPr>
          <a:xfrm>
            <a:off x="0" y="4541403"/>
            <a:ext cx="75596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A silhouette of two people&#10;&#10;Description automatically generated with medium confidence">
            <a:extLst>
              <a:ext uri="{FF2B5EF4-FFF2-40B4-BE49-F238E27FC236}">
                <a16:creationId xmlns:a16="http://schemas.microsoft.com/office/drawing/2014/main" id="{5E93A8C1-3218-1E42-9BC0-F8D0F594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0" b="97403" l="9890" r="89810">
                        <a14:foregroundMark x1="56543" y1="94206" x2="56543" y2="94206"/>
                        <a14:foregroundMark x1="67832" y1="97403" x2="67832" y2="97403"/>
                        <a14:backgroundMark x1="52747" y1="20879" x2="52747" y2="20879"/>
                        <a14:backgroundMark x1="52847" y1="81319" x2="52847" y2="8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79182" y="3117949"/>
            <a:ext cx="2360291" cy="23602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4B9297-829B-5C49-AF0A-9915E1A2D36E}"/>
              </a:ext>
            </a:extLst>
          </p:cNvPr>
          <p:cNvSpPr/>
          <p:nvPr/>
        </p:nvSpPr>
        <p:spPr>
          <a:xfrm>
            <a:off x="3183444" y="5193892"/>
            <a:ext cx="1196469" cy="410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3DF2A4-8DEB-CC4F-8549-D3BBBC0B56D6}"/>
              </a:ext>
            </a:extLst>
          </p:cNvPr>
          <p:cNvSpPr txBox="1"/>
          <p:nvPr/>
        </p:nvSpPr>
        <p:spPr>
          <a:xfrm>
            <a:off x="350043" y="4758432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11E151-5947-A745-9AE2-46ED16467394}"/>
              </a:ext>
            </a:extLst>
          </p:cNvPr>
          <p:cNvSpPr txBox="1"/>
          <p:nvPr/>
        </p:nvSpPr>
        <p:spPr>
          <a:xfrm>
            <a:off x="350043" y="4358558"/>
            <a:ext cx="79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m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49186FC-E9C1-6745-83A3-790414EFA81D}"/>
              </a:ext>
            </a:extLst>
          </p:cNvPr>
          <p:cNvSpPr/>
          <p:nvPr/>
        </p:nvSpPr>
        <p:spPr>
          <a:xfrm>
            <a:off x="3946101" y="294622"/>
            <a:ext cx="3290986" cy="100799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122</Words>
  <Application>Microsoft Macintosh PowerPoint</Application>
  <PresentationFormat>Custom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Modern Love Grunge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Marco Delmastro</dc:creator>
  <cp:keywords/>
  <dc:description/>
  <cp:lastModifiedBy>Marco Delmastro</cp:lastModifiedBy>
  <cp:revision>23</cp:revision>
  <cp:lastPrinted>2021-06-16T14:00:52Z</cp:lastPrinted>
  <dcterms:created xsi:type="dcterms:W3CDTF">2021-06-15T14:27:13Z</dcterms:created>
  <dcterms:modified xsi:type="dcterms:W3CDTF">2021-06-21T10:12:42Z</dcterms:modified>
  <cp:category/>
</cp:coreProperties>
</file>